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18/02/2024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2/18/2024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2/18/2024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2/18/2024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2/18/2024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2/18/2024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2/18/2024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2/18/2024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2/18/2024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2/18/2024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2/18/2024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2/18/2024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2/18/2024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2/18/2024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Waterfall-methode)</a:t>
            </a:r>
          </a:p>
          <a:p>
            <a:pPr lvl="1"/>
            <a:r>
              <a:rPr lang="nl-BE" dirty="0"/>
              <a:t>Traditionele methoden waren log, zorgden voor veel papierwerk en documentatie en zorgden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mislukten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trachtten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a:bodyPr>
          <a:lstStyle/>
          <a:p>
            <a:r>
              <a:rPr lang="nl-BE" dirty="0">
                <a:solidFill>
                  <a:srgbClr val="FFFFFF"/>
                </a:solidFill>
              </a:rPr>
              <a:t>In 2001 kwamen verschillende belangrijke pioniers in Utah samen om een informele meeting te houden over de evolutie van adaptieve softwareontwikkeling.</a:t>
            </a:r>
          </a:p>
          <a:p>
            <a:pPr lvl="1"/>
            <a:r>
              <a:rPr lang="nl-BE" sz="2800" dirty="0">
                <a:solidFill>
                  <a:srgbClr val="FFFFFF"/>
                </a:solidFill>
              </a:rPr>
              <a:t>Het gevolg van deze samenkomst was het ‘Agile Manifesto’. </a:t>
            </a:r>
          </a:p>
          <a:p>
            <a:pPr lvl="1"/>
            <a:r>
              <a:rPr lang="nl-BE" dirty="0">
                <a:solidFill>
                  <a:srgbClr val="FFFFFF"/>
                </a:solidFill>
              </a:rPr>
              <a:t>Het Agile Manifesto bevat </a:t>
            </a:r>
            <a:r>
              <a:rPr lang="nl-BE" b="1" dirty="0">
                <a:solidFill>
                  <a:srgbClr val="FFFFFF"/>
                </a:solidFill>
              </a:rPr>
              <a:t>vier kernwaarden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dan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in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legt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a:t>
            </a:r>
            <a:r>
              <a:rPr lang="nl-NL" dirty="0" err="1"/>
              <a:t>wer</a:t>
            </a:r>
            <a:r>
              <a:rPr lang="nl-NL" dirty="0"/>
              <a:t>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elk project hetzelfde.</a:t>
            </a:r>
          </a:p>
          <a:p>
            <a:pPr lvl="2"/>
            <a:r>
              <a:rPr lang="nl-BE" dirty="0"/>
              <a:t>Bij een Framework:</a:t>
            </a:r>
          </a:p>
          <a:p>
            <a:pPr lvl="3"/>
            <a:r>
              <a:rPr lang="nl-BE" dirty="0"/>
              <a:t>Hebben we een beschrijving welke sleuteltaken en routines we moeten volgen.</a:t>
            </a:r>
          </a:p>
          <a:p>
            <a:pPr lvl="3"/>
            <a:r>
              <a:rPr lang="nl-BE" dirty="0"/>
              <a:t>Behouden we de vrijheid om processen en werking aan te passen aan de huidige situatie binnen die sleuteltaken en routines .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r>
              <a:rPr lang="nl-BE" sz="2000" dirty="0"/>
              <a:t>.</a:t>
            </a:r>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het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vergaard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productontwikkeling besproken, eventuele globale tijd inschattingen, budgetwijzigingen,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de afgelopen sprint geëvalueerd en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eventuele wijzigingen worden voorgesteld. Eveneens is het mogelijk om de toekomstige duurtijd van een sprint aan te passen aan de huidige realiteit.</a:t>
            </a:r>
          </a:p>
          <a:p>
            <a:pPr lvl="1"/>
            <a:endParaRPr lang="nl-BE" dirty="0"/>
          </a:p>
          <a:p>
            <a:r>
              <a:rPr lang="nl-BE" dirty="0"/>
              <a:t>Aan het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Owner</a:t>
            </a:r>
          </a:p>
          <a:p>
            <a:pPr lvl="2"/>
            <a:r>
              <a:rPr lang="nl-BE" b="1" dirty="0"/>
              <a:t>Scrum Master</a:t>
            </a:r>
          </a:p>
          <a:p>
            <a:pPr lvl="1"/>
            <a:r>
              <a:rPr lang="nl-BE" dirty="0"/>
              <a:t>Het team is zelfregulerend in verband met hun organisatie. Het team bepaalt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Owner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dan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één maand zijn.</a:t>
            </a:r>
          </a:p>
          <a:p>
            <a:pPr lvl="2"/>
            <a:r>
              <a:rPr lang="nl-BE" dirty="0"/>
              <a:t>Kortere sprints laten toe om zoveel mogelijk te leren tijdens het ontwikkelproces en zodanig onze werkwijze aan te passen om de toekomstige sprints steeds te verbeteren. </a:t>
            </a:r>
          </a:p>
          <a:p>
            <a:pPr lvl="2"/>
            <a:r>
              <a:rPr lang="nl-BE" dirty="0"/>
              <a:t>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Waterfall-methode: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teamleden, problemen en vertragingen worden hier vermeld en het bevordert snelle beslissingen om deze zaken aan te pakken.</a:t>
            </a:r>
          </a:p>
          <a:p>
            <a:pPr lvl="2"/>
            <a:r>
              <a:rPr lang="nl-BE" dirty="0"/>
              <a:t>De focus op de Sprint Goal is het allerbelangrijkste doel van deze meeting.</a:t>
            </a:r>
          </a:p>
          <a:p>
            <a:pPr lvl="2"/>
            <a:r>
              <a:rPr lang="nl-BE" dirty="0"/>
              <a:t>Indien er zich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werd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het verloop te kunnen inschatten.</a:t>
            </a:r>
          </a:p>
          <a:p>
            <a:r>
              <a:rPr lang="nl-BE" dirty="0"/>
              <a:t>Wat kan er gedaan worden als we zien dat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functie staan 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moeten dan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Product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teamleden samen en zijn er eventueel conflicten?</a:t>
            </a:r>
          </a:p>
          <a:p>
            <a:pPr lvl="2"/>
            <a:r>
              <a:rPr lang="nl-BE" dirty="0"/>
              <a:t>Waren er technische issues en hoe kunnen we die in de toekomst als team oplossen?</a:t>
            </a:r>
          </a:p>
          <a:p>
            <a:pPr lvl="2"/>
            <a:r>
              <a:rPr lang="nl-BE" dirty="0"/>
              <a:t>Welke tools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dat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dan een maand is).</a:t>
            </a:r>
          </a:p>
          <a:p>
            <a:pPr lvl="1"/>
            <a:r>
              <a:rPr lang="nl-BE" dirty="0"/>
              <a:t>Er kunnen nieuwe werkitems voortvloeien uit de technische problemen of verbeteringen die nodig zijn voor de toekomstige ontwikkelingen.</a:t>
            </a:r>
          </a:p>
          <a:p>
            <a:pPr lvl="2"/>
            <a:r>
              <a:rPr lang="nl-BE" dirty="0"/>
              <a:t>De Product Owner voegt die items toe aan de Product Backlog om in een volgende of latere Sprint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zeer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Dan wordt de huidige Sprint onmiddellijk beëindigd.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de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nieuwe items of taken toevoegen aan de Sprint Backlog.</a:t>
            </a:r>
          </a:p>
          <a:p>
            <a:pPr lvl="1"/>
            <a:r>
              <a:rPr lang="nl-BE" dirty="0"/>
              <a:t>Als we zien dat door de opgedane kennis sommige items overbodig worden, kunnen in samenspraak met de Product Owner, deze verwijderd worden van de Sprint Backlog. Uiteraard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increments</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Dit moet dan gebeuren in consensus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Waterfall-methode biedt enkele grote voordelen:</a:t>
            </a:r>
          </a:p>
          <a:p>
            <a:pPr lvl="1"/>
            <a:r>
              <a:rPr lang="nl-NL" b="1" dirty="0"/>
              <a:t>Duidelijkheid en Structuur</a:t>
            </a:r>
            <a:r>
              <a:rPr lang="nl-NL" dirty="0"/>
              <a:t>: </a:t>
            </a:r>
          </a:p>
          <a:p>
            <a:pPr marL="914400" lvl="2" indent="0">
              <a:buNone/>
            </a:pPr>
            <a:r>
              <a:rPr lang="nl-NL" sz="2400" dirty="0"/>
              <a:t>De Waterfall-methode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referenties.</a:t>
            </a:r>
          </a:p>
          <a:p>
            <a:r>
              <a:rPr lang="nl-BE" dirty="0"/>
              <a:t>De Waterfall-methode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deels verkeerd kunnen zijn. Dit brengt dan de rest van de inschattingen in gedrang en kan er voor zogen dat heel het project zeer grote vertraging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Waterfall-methode is dus vooral zeer handig:</a:t>
            </a:r>
          </a:p>
          <a:p>
            <a:pPr lvl="1"/>
            <a:r>
              <a:rPr lang="nl-BE" dirty="0"/>
              <a:t>Voor producten met zeer duidelijk afgelijnde vereisten waar geen (of zeer weinig) verandering in verwacht wordt.</a:t>
            </a:r>
          </a:p>
          <a:p>
            <a:pPr lvl="1"/>
            <a:r>
              <a:rPr lang="nl-BE" dirty="0"/>
              <a:t>Als de ontwikkelprocessen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719</TotalTime>
  <Words>7787</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168</cp:revision>
  <dcterms:created xsi:type="dcterms:W3CDTF">2019-02-03T09:23:57Z</dcterms:created>
  <dcterms:modified xsi:type="dcterms:W3CDTF">2024-02-18T14:45:13Z</dcterms:modified>
</cp:coreProperties>
</file>